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1" r:id="rId4"/>
    <p:sldId id="270" r:id="rId5"/>
    <p:sldId id="268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5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D8C07-4DB5-411E-99E8-EC8934E55EB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D6CF3-ECED-4101-9D5B-B72D9A6AE3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h-nen-power-point-138-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252855" y="838200"/>
            <a:ext cx="6757035" cy="93535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p>
            <a:pPr algn="ctr">
              <a:buFontTx/>
              <a:buNone/>
            </a:pPr>
            <a:r>
              <a:rPr lang="en-US" kern="1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Lĩnh vực phát triển tình cảm  kĩ năng  quan hệ xã hội</a:t>
            </a:r>
            <a:endParaRPr lang="en-US" kern="1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/>
          <a:p>
            <a:r>
              <a:rPr lang="en-US">
                <a:solidFill>
                  <a:srgbClr val="2C1D86"/>
                </a:solidFill>
                <a:latin typeface="Times New Roman" panose="02020603050405020304" charset="0"/>
                <a:cs typeface="Times New Roman" panose="02020603050405020304" charset="0"/>
              </a:rPr>
              <a:t>NHẬN BIẾT CÁC BẢNG BIỂU TRONG CUỘC SỐNG</a:t>
            </a:r>
            <a:endParaRPr lang="en-US">
              <a:solidFill>
                <a:srgbClr val="2C1D8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5257483"/>
            <a:ext cx="8229600" cy="1143000"/>
          </a:xfrm>
        </p:spPr>
        <p:txBody>
          <a:bodyPr/>
          <a:p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NHÀ VỆ SINH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66750" y="152400"/>
            <a:ext cx="7992745" cy="47047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5257483"/>
            <a:ext cx="8229600" cy="1143000"/>
          </a:xfrm>
        </p:spPr>
        <p:txBody>
          <a:bodyPr/>
          <a:p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CẤM HÚT THUỐC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57400" y="76200"/>
            <a:ext cx="5571490" cy="48755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952683"/>
            <a:ext cx="8229600" cy="1143000"/>
          </a:xfrm>
        </p:spPr>
        <p:txBody>
          <a:bodyPr/>
          <a:p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BIỂN BÁO NGUY HIỂM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-76200"/>
            <a:ext cx="9144000" cy="51555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LỐI THOÁT HIỂM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81000" y="1417955"/>
            <a:ext cx="8301990" cy="43853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WPS Presentation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Times New Roman</vt:lpstr>
      <vt:lpstr>Times New Roman</vt:lpstr>
      <vt:lpstr>Microsoft YaHei</vt:lpstr>
      <vt:lpstr>Arial Unicode MS</vt:lpstr>
      <vt:lpstr>Calibri</vt:lpstr>
      <vt:lpstr>Office Theme</vt:lpstr>
      <vt:lpstr>YÊU MẾN QUAN TÂM MẸ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acer</cp:lastModifiedBy>
  <cp:revision>27</cp:revision>
  <dcterms:created xsi:type="dcterms:W3CDTF">2018-10-22T17:54:00Z</dcterms:created>
  <dcterms:modified xsi:type="dcterms:W3CDTF">2021-01-16T15:45:39Z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1033-11.2.0.9937</vt:lpwstr>
  </property>
</Properties>
</file>